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EedLSsunCAO9hUKWiH2lpdi2R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43"/>
    <p:restoredTop sz="94655"/>
  </p:normalViewPr>
  <p:slideViewPr>
    <p:cSldViewPr snapToGrid="0"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7911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56A77181-8B93-8742-A08E-4BA9608D7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tr-TR" sz="4000" dirty="0">
                <a:latin typeface="Aguda Black" panose="02000503030000020004" pitchFamily="2" charset="0"/>
                <a:cs typeface="Aguda Black" panose="02000503030000020004" pitchFamily="2" charset="0"/>
              </a:rPr>
              <a:t>29 Ekim- 4 Kasım KIZILAY Haftası </a:t>
            </a:r>
          </a:p>
          <a:p>
            <a:pPr marL="114300" indent="0" algn="ctr">
              <a:buNone/>
            </a:pPr>
            <a:r>
              <a:rPr lang="tr-TR" sz="4000" dirty="0">
                <a:latin typeface="Aguda Black" panose="02000503030000020004" pitchFamily="2" charset="0"/>
                <a:cs typeface="Aguda Black" panose="02000503030000020004" pitchFamily="2" charset="0"/>
              </a:rPr>
              <a:t>Kan Bağışı Farkındalık Sunumu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61F36E0D-547D-4C4F-87D5-C6D59E454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469" y="4120407"/>
            <a:ext cx="3159062" cy="228553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95688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E4C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/>
          <p:nvPr/>
        </p:nvSpPr>
        <p:spPr>
          <a:xfrm>
            <a:off x="457200" y="1600200"/>
            <a:ext cx="853440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tr-TR" sz="4800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KIZILAY’a</a:t>
            </a:r>
            <a:r>
              <a:rPr lang="tr-TR" sz="4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bugün bağış yaptığında bir başkasının ya da </a:t>
            </a:r>
            <a:r>
              <a:rPr lang="tr-TR" sz="4800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SENin</a:t>
            </a:r>
            <a:r>
              <a:rPr lang="tr-TR" sz="4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tr-TR" sz="4800" b="1" i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SENin</a:t>
            </a:r>
            <a:r>
              <a:rPr lang="tr-TR" sz="4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sevdiklerinin hayatını kurtarabilirsin!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A904EB74-6CD4-8040-94A9-D552585D6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28539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"/>
          <p:cNvSpPr/>
          <p:nvPr/>
        </p:nvSpPr>
        <p:spPr>
          <a:xfrm>
            <a:off x="673894" y="1143000"/>
            <a:ext cx="79248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dirty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tr-TR" sz="4800" b="1" i="1" u="none" strike="noStrike" cap="none" dirty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ayat kurtarabilecek veya ihtiyacı olacak kişi</a:t>
            </a:r>
            <a:endParaRPr sz="4800" b="1" i="1" u="none" strike="noStrike" cap="none" dirty="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dirty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sen olabilirsin!</a:t>
            </a:r>
            <a:r>
              <a:rPr lang="tr-TR" sz="4800" b="1" i="1" u="none" strike="noStrike" cap="none" dirty="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800" b="1" i="1" u="none" strike="noStrike" cap="none" dirty="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12EC10A7-24DF-4D45-8CFB-FE69AAED4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869" y="4851788"/>
            <a:ext cx="2386261" cy="172642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600200" y="2514600"/>
            <a:ext cx="6096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Bir </a:t>
            </a:r>
            <a:r>
              <a:rPr lang="tr-TR" sz="4800" b="1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trombosit</a:t>
            </a:r>
            <a:r>
              <a:rPr lang="tr-TR" sz="4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veya kan ilanı gördüğünüzde…</a:t>
            </a:r>
            <a:endParaRPr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649269A4-6114-174A-A0D3-DE03E264C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19545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718457" y="2613630"/>
            <a:ext cx="80772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Önce uyumlu olup olmadığınızı kontrol etmelisiniz…</a:t>
            </a:r>
            <a:endParaRPr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35060BD9-592E-1A49-B270-955093F52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21044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/>
          <p:nvPr/>
        </p:nvSpPr>
        <p:spPr>
          <a:xfrm>
            <a:off x="881743" y="1828800"/>
            <a:ext cx="7543800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Sonra etrafınızda insanlara sormalısınız…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Yoksa mesaj gruplarınıza iletmelisiniz… </a:t>
            </a:r>
            <a:endParaRPr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563F9C94-FECA-3145-AB64-4980896C2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21044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/>
          <p:nvPr/>
        </p:nvSpPr>
        <p:spPr>
          <a:xfrm>
            <a:off x="990600" y="2514600"/>
            <a:ext cx="71628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 seçeneklerden herhangi bir eşleşme çıkarsa…</a:t>
            </a:r>
            <a:endParaRPr sz="4800" b="1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B8F9724A-1206-3940-8A0F-B6C123886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21044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"/>
          <p:cNvSpPr/>
          <p:nvPr/>
        </p:nvSpPr>
        <p:spPr>
          <a:xfrm>
            <a:off x="1524000" y="2362200"/>
            <a:ext cx="6477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Tebrikler, bir hayatın </a:t>
            </a:r>
            <a:r>
              <a:rPr lang="tr-TR" sz="4800" b="1" i="1" u="none" strike="noStrike" cap="none">
                <a:solidFill>
                  <a:srgbClr val="F7DF53"/>
                </a:solidFill>
                <a:latin typeface="Calibri"/>
                <a:ea typeface="Calibri"/>
                <a:cs typeface="Calibri"/>
                <a:sym typeface="Calibri"/>
              </a:rPr>
              <a:t>DEVAM ETMESİNE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sebep oldunuz…</a:t>
            </a:r>
            <a:endParaRPr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809EF989-6B2D-834A-B6E8-4B0518BD3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21044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"/>
          <p:cNvSpPr/>
          <p:nvPr/>
        </p:nvSpPr>
        <p:spPr>
          <a:xfrm>
            <a:off x="381000" y="990600"/>
            <a:ext cx="8153400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İşlerinizi bırakın, bir ambulans gibi en hızlı şekilde kan verilecek adrese yönelin…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Çünkü hepimiz damarlarımızda </a:t>
            </a:r>
            <a:endParaRPr sz="48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Gereken her şeye sahibiz!!!</a:t>
            </a:r>
            <a:endParaRPr sz="4800" b="1" i="1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29859E97-A53E-2945-9F17-80F575DA8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30038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/>
          <p:nvPr/>
        </p:nvSpPr>
        <p:spPr>
          <a:xfrm>
            <a:off x="685800" y="1447800"/>
            <a:ext cx="79248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Üstelik aile yakınları </a:t>
            </a:r>
            <a:r>
              <a:rPr lang="tr-TR" sz="4800" b="1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binbir</a:t>
            </a:r>
            <a:r>
              <a:rPr lang="tr-TR" sz="4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teşekkürlerle karşılayacaklar…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Gözlerinde umut ve insan sevgisi göreceksiniz… Bu duygu size iyi gelecek.</a:t>
            </a:r>
            <a:endParaRPr sz="1050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B1C67DCC-9562-4546-A537-E1F364A1F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21044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"/>
          <p:cNvSpPr/>
          <p:nvPr/>
        </p:nvSpPr>
        <p:spPr>
          <a:xfrm>
            <a:off x="838200" y="2122714"/>
            <a:ext cx="74676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Hepinizi </a:t>
            </a:r>
            <a:endParaRPr sz="4800" b="1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SİVİL AMBULANS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olmaya davet ediyoruz…</a:t>
            </a:r>
            <a:endParaRPr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B51B8199-60B2-9B4F-9768-559BBA1F2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544" y="5195453"/>
            <a:ext cx="1938912" cy="1402773"/>
          </a:xfrm>
          <a:prstGeom prst="rect">
            <a:avLst/>
          </a:prstGeom>
          <a:effectLst>
            <a:outerShdw blurRad="355600" dir="2760000" sx="81000" sy="8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123</Words>
  <Application>Microsoft Office PowerPoint</Application>
  <PresentationFormat>Ekran Gösterisi (4:3)</PresentationFormat>
  <Paragraphs>22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Theme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Aykut Kadir Kurt</dc:creator>
  <cp:lastModifiedBy>Windows Kullanıcısı</cp:lastModifiedBy>
  <cp:revision>4</cp:revision>
  <dcterms:created xsi:type="dcterms:W3CDTF">2006-08-16T00:00:00Z</dcterms:created>
  <dcterms:modified xsi:type="dcterms:W3CDTF">2020-10-30T12:05:24Z</dcterms:modified>
</cp:coreProperties>
</file>